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B2F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85" autoAdjust="0"/>
  </p:normalViewPr>
  <p:slideViewPr>
    <p:cSldViewPr>
      <p:cViewPr varScale="1">
        <p:scale>
          <a:sx n="82" d="100"/>
          <a:sy n="82" d="100"/>
        </p:scale>
        <p:origin x="-98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630" y="-8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31 May - 03 June at ISEG - Lisbon School of Economics and Management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2FEC-4122-4FCF-ACF2-07218C096013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2DBFE-468B-46C3-912C-CDA8CBAEC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31 May - 03 June at ISEG - Lisbon School of Economics and Management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4364C-E59B-4464-9057-22293B89AE6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FD66F-2387-4AEA-8151-C419FC770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31 May - 03 June at ISEG - Lisbon School of Economics and Management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A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092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94713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381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2696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83126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5148064" y="0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400" dirty="0" smtClean="0">
                <a:solidFill>
                  <a:schemeClr val="accent2">
                    <a:lumMod val="75000"/>
                  </a:schemeClr>
                </a:solidFill>
              </a:rPr>
              <a:t>31 </a:t>
            </a:r>
            <a:r>
              <a:rPr lang="pt-PT" sz="1400" dirty="0" err="1" smtClean="0">
                <a:solidFill>
                  <a:schemeClr val="accent2">
                    <a:lumMod val="75000"/>
                  </a:schemeClr>
                </a:solidFill>
              </a:rPr>
              <a:t>May</a:t>
            </a:r>
            <a:r>
              <a:rPr lang="pt-PT" sz="1400" dirty="0" smtClean="0">
                <a:solidFill>
                  <a:schemeClr val="accent2">
                    <a:lumMod val="75000"/>
                  </a:schemeClr>
                </a:solidFill>
              </a:rPr>
              <a:t> – 03 </a:t>
            </a:r>
            <a:r>
              <a:rPr lang="pt-PT" sz="1400" dirty="0" err="1" smtClean="0">
                <a:solidFill>
                  <a:schemeClr val="accent2">
                    <a:lumMod val="75000"/>
                  </a:schemeClr>
                </a:solidFill>
              </a:rPr>
              <a:t>June</a:t>
            </a:r>
            <a:r>
              <a:rPr lang="pt-PT" sz="1400" dirty="0" smtClean="0">
                <a:solidFill>
                  <a:schemeClr val="accent2">
                    <a:lumMod val="75000"/>
                  </a:schemeClr>
                </a:solidFill>
              </a:rPr>
              <a:t> 2016</a:t>
            </a:r>
            <a:r>
              <a:rPr lang="pt-PT" sz="1400" baseline="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r"/>
            <a:r>
              <a:rPr lang="pt-PT" sz="1200" baseline="0" dirty="0" err="1" smtClean="0"/>
              <a:t>at</a:t>
            </a:r>
            <a:r>
              <a:rPr lang="pt-PT" sz="1200" baseline="0" dirty="0" smtClean="0"/>
              <a:t> ISEG – Lisbon </a:t>
            </a:r>
            <a:r>
              <a:rPr lang="pt-PT" sz="1200" baseline="0" dirty="0" err="1" smtClean="0"/>
              <a:t>School</a:t>
            </a:r>
            <a:r>
              <a:rPr lang="pt-PT" sz="1200" baseline="0" dirty="0" smtClean="0"/>
              <a:t> </a:t>
            </a:r>
            <a:r>
              <a:rPr lang="pt-PT" sz="1200" baseline="0" dirty="0" err="1" smtClean="0"/>
              <a:t>of</a:t>
            </a:r>
            <a:r>
              <a:rPr lang="pt-PT" sz="1200" baseline="0" dirty="0" smtClean="0"/>
              <a:t> </a:t>
            </a:r>
            <a:r>
              <a:rPr lang="pt-PT" sz="1200" baseline="0" dirty="0" err="1" smtClean="0"/>
              <a:t>Economics</a:t>
            </a:r>
            <a:r>
              <a:rPr lang="pt-PT" sz="1200" baseline="0" dirty="0" smtClean="0"/>
              <a:t> </a:t>
            </a:r>
          </a:p>
          <a:p>
            <a:pPr algn="r"/>
            <a:r>
              <a:rPr lang="pt-PT" sz="1200" baseline="0" dirty="0" err="1" smtClean="0"/>
              <a:t>and</a:t>
            </a:r>
            <a:r>
              <a:rPr lang="pt-PT" sz="1200" baseline="0" dirty="0" smtClean="0"/>
              <a:t> Management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320644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57004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9168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9168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95377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916832"/>
            <a:ext cx="4040188" cy="7117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26369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916832"/>
            <a:ext cx="4041775" cy="7117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26369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703535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997602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62018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896" y="90872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2060848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62421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619711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8229600" cy="4669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pic>
        <p:nvPicPr>
          <p:cNvPr id="5" name="Picture 4" descr="LOGO03b3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899593" y="116633"/>
            <a:ext cx="1152127" cy="874894"/>
          </a:xfrm>
          <a:prstGeom prst="rect">
            <a:avLst/>
          </a:prstGeom>
        </p:spPr>
      </p:pic>
      <p:pic>
        <p:nvPicPr>
          <p:cNvPr id="7" name="Picture 6" descr="ads_70_anos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2195736" y="116632"/>
            <a:ext cx="720080" cy="5760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148064" y="0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400" dirty="0" smtClean="0">
                <a:solidFill>
                  <a:schemeClr val="accent2">
                    <a:lumMod val="75000"/>
                  </a:schemeClr>
                </a:solidFill>
              </a:rPr>
              <a:t>31 </a:t>
            </a:r>
            <a:r>
              <a:rPr lang="pt-PT" sz="1400" dirty="0" err="1" smtClean="0">
                <a:solidFill>
                  <a:schemeClr val="accent2">
                    <a:lumMod val="75000"/>
                  </a:schemeClr>
                </a:solidFill>
              </a:rPr>
              <a:t>May</a:t>
            </a:r>
            <a:r>
              <a:rPr lang="pt-PT" sz="1400" dirty="0" smtClean="0">
                <a:solidFill>
                  <a:schemeClr val="accent2">
                    <a:lumMod val="75000"/>
                  </a:schemeClr>
                </a:solidFill>
              </a:rPr>
              <a:t> – 03 </a:t>
            </a:r>
            <a:r>
              <a:rPr lang="pt-PT" sz="1400" dirty="0" err="1" smtClean="0">
                <a:solidFill>
                  <a:schemeClr val="accent2">
                    <a:lumMod val="75000"/>
                  </a:schemeClr>
                </a:solidFill>
              </a:rPr>
              <a:t>June</a:t>
            </a:r>
            <a:r>
              <a:rPr lang="pt-PT" sz="1400" dirty="0" smtClean="0">
                <a:solidFill>
                  <a:schemeClr val="accent2">
                    <a:lumMod val="75000"/>
                  </a:schemeClr>
                </a:solidFill>
              </a:rPr>
              <a:t> 2016</a:t>
            </a:r>
            <a:r>
              <a:rPr lang="pt-PT" sz="1400" baseline="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r"/>
            <a:r>
              <a:rPr lang="pt-PT" sz="1200" baseline="0" dirty="0" err="1" smtClean="0"/>
              <a:t>at</a:t>
            </a:r>
            <a:r>
              <a:rPr lang="pt-PT" sz="1200" baseline="0" dirty="0" smtClean="0"/>
              <a:t> ISEG – Lisbon </a:t>
            </a:r>
            <a:r>
              <a:rPr lang="pt-PT" sz="1200" baseline="0" dirty="0" err="1" smtClean="0"/>
              <a:t>School</a:t>
            </a:r>
            <a:r>
              <a:rPr lang="pt-PT" sz="1200" baseline="0" dirty="0" smtClean="0"/>
              <a:t> </a:t>
            </a:r>
            <a:r>
              <a:rPr lang="pt-PT" sz="1200" baseline="0" dirty="0" err="1" smtClean="0"/>
              <a:t>of</a:t>
            </a:r>
            <a:r>
              <a:rPr lang="pt-PT" sz="1200" baseline="0" dirty="0" smtClean="0"/>
              <a:t> </a:t>
            </a:r>
            <a:r>
              <a:rPr lang="pt-PT" sz="1200" baseline="0" dirty="0" err="1" smtClean="0"/>
              <a:t>Economics</a:t>
            </a:r>
            <a:r>
              <a:rPr lang="pt-PT" sz="1200" baseline="0" dirty="0" smtClean="0"/>
              <a:t> </a:t>
            </a:r>
          </a:p>
          <a:p>
            <a:pPr algn="r"/>
            <a:r>
              <a:rPr lang="pt-PT" sz="1200" baseline="0" dirty="0" err="1" smtClean="0"/>
              <a:t>and</a:t>
            </a:r>
            <a:r>
              <a:rPr lang="pt-PT" sz="1200" baseline="0" dirty="0" smtClean="0"/>
              <a:t> Management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78064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b="1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rgbClr val="24B2F5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 baseline="0">
          <a:solidFill>
            <a:srgbClr val="24B2F5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rgbClr val="24B2F5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rgbClr val="24B2F5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rgbClr val="24B2F5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12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  <a:sym typeface="Symbol" pitchFamily="18" charset="2"/>
              </a:rPr>
              <a:t>Presenter Name</a:t>
            </a:r>
          </a:p>
          <a:p>
            <a:r>
              <a:rPr lang="en-US" sz="8000" b="1" dirty="0" smtClean="0">
                <a:solidFill>
                  <a:srgbClr val="000000"/>
                </a:solidFill>
                <a:cs typeface="Arial" pitchFamily="34" charset="0"/>
                <a:sym typeface="Symbol" pitchFamily="18" charset="2"/>
              </a:rPr>
              <a:t>©</a:t>
            </a:r>
            <a:r>
              <a:rPr lang="en-US" sz="8000" b="1" dirty="0" smtClean="0">
                <a:solidFill>
                  <a:srgbClr val="000000"/>
                </a:solidFill>
                <a:cs typeface="Arial" pitchFamily="34" charset="0"/>
                <a:sym typeface="Arial Bold" pitchFamily="-65" charset="0"/>
              </a:rPr>
              <a:t> &lt; copyright name, company or Institute&gt;</a:t>
            </a:r>
            <a:r>
              <a:rPr lang="en-AU" altLang="ja-JP" sz="8000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endParaRPr lang="en-US" sz="8000" i="1" dirty="0" smtClean="0">
              <a:solidFill>
                <a:srgbClr val="000000"/>
              </a:solidFill>
            </a:endParaRP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US" i="1" dirty="0" smtClean="0"/>
              <a:t>This presentation has been prepared for the </a:t>
            </a:r>
            <a:r>
              <a:rPr lang="en-AU" i="1" dirty="0" smtClean="0"/>
              <a:t>ASTIN Colloquium Lisboa 2016.</a:t>
            </a:r>
            <a:r>
              <a:rPr lang="en-AU" dirty="0" smtClean="0"/>
              <a:t> </a:t>
            </a:r>
          </a:p>
          <a:p>
            <a:r>
              <a:rPr lang="en-AU" i="1" dirty="0" smtClean="0"/>
              <a:t>IAP wishes it to be understood that opinions put forward herein are not necessarily those of the Institute and the Council is not responsible for those opinions.</a:t>
            </a: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113703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5666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65</Words>
  <Application>Microsoft Office PowerPoint</Application>
  <PresentationFormat>On-screen Show (4:3)</PresentationFormat>
  <Paragraphs>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Actuaries Institute of Australia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Simonson</dc:creator>
  <cp:lastModifiedBy>cemapre</cp:lastModifiedBy>
  <cp:revision>10</cp:revision>
  <dcterms:created xsi:type="dcterms:W3CDTF">2014-06-13T06:41:18Z</dcterms:created>
  <dcterms:modified xsi:type="dcterms:W3CDTF">2015-05-20T11:42:36Z</dcterms:modified>
</cp:coreProperties>
</file>